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87" r:id="rId5"/>
    <p:sldId id="279" r:id="rId6"/>
    <p:sldId id="28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E3BD7822-E3B7-420F-B33E-0179D07AF7A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5353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E8B67404-AB88-4EEE-BE05-7C2410942DD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0620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CD1C7D-3BE6-44B5-B1DB-B91F7EEEB363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34FF56-D533-42A4-9DCF-A4DEC02445F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AD05088-C84D-44F6-99FC-A8953F692AD9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4B5832-2F94-41D6-B622-BCF146704A5D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5D7A0E-4939-49D6-B049-667C3A5FC8AC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DE66FE-E8B2-4B23-B5D7-118CED01A7C2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18275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254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35546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/>
              <a:t>我能否忘快來的主？否，否，我心不斷想慕：</a:t>
            </a:r>
          </a:p>
          <a:p>
            <a:pPr algn="ctr" eaLnBrk="1" hangingPunct="1"/>
            <a:r>
              <a:rPr lang="zh-TW" altLang="en-US"/>
              <a:t>我為祂向父神求索，我為祂唱早晨詩歌。</a:t>
            </a:r>
          </a:p>
          <a:p>
            <a:pPr algn="ctr" eaLnBrk="1" hangingPunct="1"/>
            <a:r>
              <a:rPr lang="zh-TW" altLang="en-US"/>
              <a:t>來罷！親愛主！來罷！主！來罷！我王！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MingLiU" pitchFamily="49" charset="-12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MingLiU" pitchFamily="49" charset="-120"/>
              </a:rPr>
              <a:t>1</a:t>
            </a:r>
            <a:r>
              <a:rPr lang="en-US" altLang="zh-TW" sz="2800" b="1" dirty="0">
                <a:latin typeface="Arial Narrow" panose="020B0606020202030204" pitchFamily="34" charset="0"/>
                <a:ea typeface="MingLiU" pitchFamily="49" charset="-120"/>
              </a:rPr>
              <a:t>5</a:t>
            </a:r>
            <a:r>
              <a:rPr lang="en-US" altLang="zh-CN" sz="2800" b="1" dirty="0">
                <a:latin typeface="Arial Narrow" panose="020B0606020202030204" pitchFamily="34" charset="0"/>
                <a:ea typeface="MingLiU" pitchFamily="49" charset="-120"/>
              </a:rPr>
              <a:t>9</a:t>
            </a:r>
            <a:r>
              <a:rPr lang="en-US" altLang="zh-CN" sz="2800" b="1" dirty="0">
                <a:ea typeface="MingLiU" pitchFamily="49" charset="-120"/>
              </a:rPr>
              <a:t> </a:t>
            </a:r>
            <a:r>
              <a:rPr lang="en-US" altLang="zh-TW" sz="2800" b="1" dirty="0">
                <a:ea typeface="MingLiU" pitchFamily="49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我能否忘快來的主</a:t>
            </a:r>
            <a:r>
              <a:rPr lang="zh-CN" altLang="en-US" sz="2600" b="1" dirty="0">
                <a:latin typeface="新細明體" pitchFamily="18" charset="-120"/>
                <a:ea typeface="新細明體" pitchFamily="18" charset="-120"/>
              </a:rPr>
              <a:t>？</a:t>
            </a:r>
            <a:r>
              <a:rPr lang="en-US" altLang="zh-TW" sz="2800" b="1" dirty="0">
                <a:ea typeface="MingLiU" pitchFamily="49" charset="-120"/>
              </a:rPr>
              <a:t> </a:t>
            </a:r>
            <a:r>
              <a:rPr lang="en-US" altLang="zh-TW" sz="2400" dirty="0">
                <a:effectLst/>
                <a:ea typeface="MingLiU" pitchFamily="49" charset="-120"/>
              </a:rPr>
              <a:t>(1/</a:t>
            </a:r>
            <a:r>
              <a:rPr lang="en-US" altLang="zh-CN" sz="2400" dirty="0">
                <a:effectLst/>
                <a:ea typeface="MingLiU" pitchFamily="49" charset="-120"/>
              </a:rPr>
              <a:t>6</a:t>
            </a:r>
            <a:r>
              <a:rPr lang="en-US" altLang="zh-TW" sz="2400" dirty="0">
                <a:effectLst/>
                <a:ea typeface="MingLiU" pitchFamily="49" charset="-120"/>
              </a:rPr>
              <a:t>)</a:t>
            </a:r>
            <a:endParaRPr lang="zh-TW" altLang="en-US" sz="2400" dirty="0">
              <a:effectLst/>
              <a:ea typeface="MingLiU" pitchFamily="49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我今能否忘了儆醒？否，否，我心早晚深省！</a:t>
            </a:r>
          </a:p>
          <a:p>
            <a:pPr algn="ctr" eaLnBrk="1" hangingPunct="1"/>
            <a:r>
              <a:rPr lang="zh-TW" altLang="en-US" dirty="0"/>
              <a:t>惟恐錯過被提機會，容讓世俗使我聾瞶。</a:t>
            </a:r>
          </a:p>
          <a:p>
            <a:pPr algn="ctr" eaLnBrk="1" hangingPunct="1"/>
            <a:r>
              <a:rPr lang="zh-TW" altLang="en-US" dirty="0"/>
              <a:t>來罷！親愛主！來罷！主！來罷！我王！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我能否與世界結聯？否，否，祂召我往上面！</a:t>
            </a:r>
          </a:p>
          <a:p>
            <a:pPr algn="ctr" eaLnBrk="1" hangingPunct="1"/>
            <a:r>
              <a:rPr lang="zh-TW" altLang="en-US" dirty="0"/>
              <a:t>願我捨棄屬地事物，愛祂，念祂，我的救主。</a:t>
            </a:r>
          </a:p>
          <a:p>
            <a:pPr algn="ctr" eaLnBrk="1" hangingPunct="1"/>
            <a:r>
              <a:rPr lang="zh-TW" altLang="en-US" dirty="0"/>
              <a:t>來罷！親愛主！來罷！主！來罷！我王！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願我逐日行在靈裏，吸取祂的生命能力；</a:t>
            </a:r>
          </a:p>
          <a:p>
            <a:pPr algn="ctr" eaLnBrk="1" hangingPunct="1"/>
            <a:r>
              <a:rPr lang="zh-TW" altLang="en-US" dirty="0"/>
              <a:t>儆醒，等候，直到祂來，時刻預備，不敢稍怠。</a:t>
            </a:r>
          </a:p>
          <a:p>
            <a:pPr algn="ctr" eaLnBrk="1" hangingPunct="1"/>
            <a:r>
              <a:rPr lang="zh-TW" altLang="en-US" dirty="0"/>
              <a:t>來罷！親愛主！來罷！主！來罷！我王！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願我不怕撒但權勢，一日在此，一日堅持；</a:t>
            </a:r>
          </a:p>
          <a:p>
            <a:pPr algn="ctr" eaLnBrk="1" hangingPunct="1"/>
            <a:r>
              <a:rPr lang="zh-TW" altLang="en-US" dirty="0"/>
              <a:t>陰府的門必不得勝，神的基督已經執政。</a:t>
            </a:r>
          </a:p>
          <a:p>
            <a:pPr algn="ctr" eaLnBrk="1" hangingPunct="1"/>
            <a:r>
              <a:rPr lang="zh-TW" altLang="en-US" dirty="0"/>
              <a:t>來罷！親愛主！來罷！主！來罷！我王！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我能否忘這個信息？我要呼喊使地戰慄！</a:t>
            </a:r>
          </a:p>
          <a:p>
            <a:pPr algn="ctr" eaLnBrk="1" hangingPunct="1"/>
            <a:r>
              <a:rPr lang="zh-TW" altLang="en-US" dirty="0"/>
              <a:t>求主成全所賜信心，將祢的話早日證明。</a:t>
            </a:r>
          </a:p>
          <a:p>
            <a:pPr algn="ctr" eaLnBrk="1" hangingPunct="1"/>
            <a:r>
              <a:rPr lang="zh-TW" altLang="en-US" dirty="0"/>
              <a:t>來罷！親愛主！來罷！主！來罷！我王！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553</TotalTime>
  <Words>342</Words>
  <Application>Microsoft Office PowerPoint</Application>
  <PresentationFormat>On-screen Show (16:9)</PresentationFormat>
  <Paragraphs>30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新細明體</vt:lpstr>
      <vt:lpstr>標楷體</vt:lpstr>
      <vt:lpstr>MingLiU</vt:lpstr>
      <vt:lpstr>Arial</vt:lpstr>
      <vt:lpstr>Arial Narrow</vt:lpstr>
      <vt:lpstr>Times New Roman</vt:lpstr>
      <vt:lpstr>Wingdings</vt:lpstr>
      <vt:lpstr>cccta_hymn</vt:lpstr>
      <vt:lpstr>H159  我能否忘快來的主？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58</cp:revision>
  <dcterms:created xsi:type="dcterms:W3CDTF">2001-04-19T19:07:54Z</dcterms:created>
  <dcterms:modified xsi:type="dcterms:W3CDTF">2017-08-02T22:23:24Z</dcterms:modified>
</cp:coreProperties>
</file>